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prezi.com/i/lpbksavcefwp/approfondimento-temati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27293" r="27969" t="6393"/>
          <a:stretch/>
        </p:blipFill>
        <p:spPr>
          <a:xfrm>
            <a:off x="368725" y="164438"/>
            <a:ext cx="4090752" cy="481462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5" name="Google Shape;55;p13"/>
          <p:cNvSpPr txBox="1"/>
          <p:nvPr>
            <p:ph type="title"/>
          </p:nvPr>
        </p:nvSpPr>
        <p:spPr>
          <a:xfrm>
            <a:off x="4776425" y="509825"/>
            <a:ext cx="4090800" cy="9792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APPROFONDIMENTO TEMATICO</a:t>
            </a:r>
            <a:endParaRPr>
              <a:solidFill>
                <a:srgbClr val="CC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5039075" y="3302300"/>
            <a:ext cx="3565500" cy="15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 sz="3000" u="sng">
                <a:solidFill>
                  <a:srgbClr val="CC000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CLICCA QUI</a:t>
            </a:r>
            <a:endParaRPr b="1" sz="3000">
              <a:solidFill>
                <a:srgbClr val="CC0000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403325" y="1926550"/>
            <a:ext cx="837000" cy="15300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